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7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9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8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75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4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0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9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2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0BA47-7C58-4FF3-A7C1-DA557BBA16E5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FDA9E-58B6-4AE4-8DB7-F66900619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5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7965FB-596C-22FB-C009-E0A9F19F2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194"/>
            <a:ext cx="9144000" cy="609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492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87654" y="838200"/>
            <a:ext cx="7772400" cy="2867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400" b="1" u="sng" dirty="0">
                <a:latin typeface="+mn-lt"/>
              </a:rPr>
              <a:t>Presenter Disclosure</a:t>
            </a:r>
            <a:br>
              <a:rPr lang="en-US" sz="2400" b="1" dirty="0">
                <a:latin typeface="+mn-lt"/>
              </a:rPr>
            </a:br>
            <a:r>
              <a:rPr lang="en-CA" sz="2400" b="1" dirty="0">
                <a:latin typeface="+mn-lt"/>
              </a:rPr>
              <a:t>Speaker Name: </a:t>
            </a:r>
            <a:br>
              <a:rPr lang="en-CA" sz="2400" dirty="0">
                <a:solidFill>
                  <a:srgbClr val="FF0000"/>
                </a:solidFill>
                <a:latin typeface="+mn-lt"/>
              </a:rPr>
            </a:br>
            <a:r>
              <a:rPr lang="en-CA" sz="2400" b="1" dirty="0">
                <a:latin typeface="+mn-lt"/>
              </a:rPr>
              <a:t>Relationships with commercial interests:</a:t>
            </a:r>
            <a:br>
              <a:rPr lang="en-CA" sz="2400" b="1" dirty="0">
                <a:latin typeface="+mn-lt"/>
              </a:rPr>
            </a:br>
            <a:r>
              <a:rPr lang="en-CA" sz="2400" b="1" dirty="0">
                <a:solidFill>
                  <a:srgbClr val="FF0000"/>
                </a:solidFill>
                <a:latin typeface="+mn-lt"/>
              </a:rPr>
              <a:t>Grants/Research Support: </a:t>
            </a:r>
            <a:r>
              <a:rPr lang="en-CA" sz="2400" dirty="0" err="1">
                <a:solidFill>
                  <a:srgbClr val="FF0000"/>
                </a:solidFill>
                <a:latin typeface="+mn-lt"/>
              </a:rPr>
              <a:t>PharmaCorp</a:t>
            </a:r>
            <a:r>
              <a:rPr lang="en-CA" sz="2400" dirty="0">
                <a:solidFill>
                  <a:srgbClr val="FF0000"/>
                </a:solidFill>
                <a:latin typeface="+mn-lt"/>
              </a:rPr>
              <a:t> ABC</a:t>
            </a:r>
            <a:br>
              <a:rPr lang="en-CA" sz="2400" dirty="0">
                <a:solidFill>
                  <a:srgbClr val="FF0000"/>
                </a:solidFill>
                <a:latin typeface="+mn-lt"/>
              </a:rPr>
            </a:br>
            <a:r>
              <a:rPr lang="en-CA" sz="2400" b="1" dirty="0">
                <a:solidFill>
                  <a:srgbClr val="FF0000"/>
                </a:solidFill>
                <a:latin typeface="+mn-lt"/>
              </a:rPr>
              <a:t>Speakers Bureau/Honoraria: </a:t>
            </a:r>
            <a:r>
              <a:rPr lang="en-CA" sz="2400" dirty="0">
                <a:solidFill>
                  <a:srgbClr val="FF0000"/>
                </a:solidFill>
                <a:latin typeface="+mn-lt"/>
              </a:rPr>
              <a:t>XYZ Biopharmaceuticals Ltd.</a:t>
            </a:r>
            <a:br>
              <a:rPr lang="en-CA" sz="2400" dirty="0">
                <a:solidFill>
                  <a:srgbClr val="FF0000"/>
                </a:solidFill>
                <a:latin typeface="+mn-lt"/>
              </a:rPr>
            </a:br>
            <a:r>
              <a:rPr lang="en-CA" sz="2400" b="1" dirty="0">
                <a:solidFill>
                  <a:srgbClr val="FF0000"/>
                </a:solidFill>
                <a:latin typeface="+mn-lt"/>
              </a:rPr>
              <a:t>Consulting Fees: </a:t>
            </a:r>
            <a:r>
              <a:rPr lang="en-CA" sz="2400" dirty="0" err="1">
                <a:solidFill>
                  <a:srgbClr val="FF0000"/>
                </a:solidFill>
                <a:latin typeface="+mn-lt"/>
              </a:rPr>
              <a:t>MedX</a:t>
            </a:r>
            <a:r>
              <a:rPr lang="en-CA" sz="2400" dirty="0">
                <a:solidFill>
                  <a:srgbClr val="FF0000"/>
                </a:solidFill>
                <a:latin typeface="+mn-lt"/>
              </a:rPr>
              <a:t> Group Inc.</a:t>
            </a:r>
            <a:br>
              <a:rPr lang="en-CA" sz="2400" dirty="0">
                <a:solidFill>
                  <a:srgbClr val="FF0000"/>
                </a:solidFill>
                <a:latin typeface="+mn-lt"/>
              </a:rPr>
            </a:br>
            <a:r>
              <a:rPr lang="en-CA" sz="2400" b="1" dirty="0">
                <a:solidFill>
                  <a:srgbClr val="FF0000"/>
                </a:solidFill>
                <a:latin typeface="+mn-lt"/>
              </a:rPr>
              <a:t>Other: </a:t>
            </a:r>
            <a:r>
              <a:rPr lang="en-CA" sz="2400" dirty="0">
                <a:solidFill>
                  <a:srgbClr val="FF0000"/>
                </a:solidFill>
                <a:latin typeface="+mn-lt"/>
              </a:rPr>
              <a:t>Employee of XXY Hospital Group</a:t>
            </a:r>
            <a:br>
              <a:rPr lang="en-CA" sz="3100" dirty="0">
                <a:solidFill>
                  <a:srgbClr val="FF0000"/>
                </a:solidFill>
                <a:latin typeface="+mn-lt"/>
              </a:rPr>
            </a:br>
            <a:endParaRPr lang="en-US" sz="3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4548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47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London hospitals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Teixeira</dc:creator>
  <cp:lastModifiedBy>Jocelyn Raikes</cp:lastModifiedBy>
  <cp:revision>6</cp:revision>
  <dcterms:created xsi:type="dcterms:W3CDTF">2018-05-28T18:10:34Z</dcterms:created>
  <dcterms:modified xsi:type="dcterms:W3CDTF">2026-02-02T18:35:46Z</dcterms:modified>
</cp:coreProperties>
</file>